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2" autoAdjust="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CF8CA9-63FE-49A7-BB68-C6BEFDA1468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6D7E0B-6F6F-41BF-BE57-D9FB84D4F47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417888"/>
            <a:ext cx="25400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417888"/>
            <a:ext cx="25400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6" cy="10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3467"/>
            <a:ext cx="3816424" cy="22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23467"/>
            <a:ext cx="4202493" cy="22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8" y="4653136"/>
            <a:ext cx="3793320" cy="20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82" y="4653136"/>
            <a:ext cx="4218014" cy="20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4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417888"/>
            <a:ext cx="25400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417888"/>
            <a:ext cx="25400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7992888" cy="122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4108" y="1411850"/>
            <a:ext cx="7914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900" dirty="0" smtClean="0">
                <a:solidFill>
                  <a:srgbClr val="0070C0"/>
                </a:solidFill>
              </a:rPr>
              <a:t>      </a:t>
            </a:r>
            <a:endParaRPr lang="ru-RU" sz="1900" dirty="0" smtClean="0">
              <a:solidFill>
                <a:srgbClr val="0070C0"/>
              </a:solidFill>
            </a:endParaRPr>
          </a:p>
          <a:p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842736"/>
            <a:ext cx="54726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Создание здоровых и безопасных условий труда, содействие в формировании здорового образа жизни, обеспечивающее физическое, душевное и социальное благополучие в реальной окружающей среде (природной, техногенной и социальной) и активное долголетие сотрудников – основная задача  руководителя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96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993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34" y="1988840"/>
            <a:ext cx="3421566" cy="4562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Стоматолог-ортопед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первой категории Ференц Светлана Сергеевна для сотрудников предприятия выступила с лекцией на тему: «Вред курения для полости рта»</a:t>
            </a:r>
          </a:p>
        </p:txBody>
      </p:sp>
    </p:spTree>
    <p:extLst>
      <p:ext uri="{BB962C8B-B14F-4D97-AF65-F5344CB8AC3E}">
        <p14:creationId xmlns:p14="http://schemas.microsoft.com/office/powerpoint/2010/main" val="38550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93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7281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плав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 байдарках по реке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Ислочь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28" y="2708920"/>
            <a:ext cx="71494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13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4" y="116632"/>
            <a:ext cx="7993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674" y="2172926"/>
            <a:ext cx="334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Анкета «Завзятый ли Вы курильщик?»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2183"/>
            <a:ext cx="3456384" cy="526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5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76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Акулич</dc:creator>
  <cp:lastModifiedBy>Тамара Акулич</cp:lastModifiedBy>
  <cp:revision>37</cp:revision>
  <dcterms:created xsi:type="dcterms:W3CDTF">2021-09-28T10:56:51Z</dcterms:created>
  <dcterms:modified xsi:type="dcterms:W3CDTF">2024-06-27T11:49:57Z</dcterms:modified>
</cp:coreProperties>
</file>